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31" r:id="rId2"/>
    <p:sldMasterId id="2147483766" r:id="rId3"/>
    <p:sldMasterId id="2147483795" r:id="rId4"/>
    <p:sldMasterId id="2147483889" r:id="rId5"/>
  </p:sldMasterIdLst>
  <p:sldIdLst>
    <p:sldId id="256" r:id="rId6"/>
    <p:sldId id="257" r:id="rId7"/>
    <p:sldId id="261" r:id="rId8"/>
    <p:sldId id="258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462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9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231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38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32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316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588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4190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7769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19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56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68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8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04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897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84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281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952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11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308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684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532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4956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38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368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491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545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2872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7450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431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493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7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7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969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353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2518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44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6179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1608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44377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978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89556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748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52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066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261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6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361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834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335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636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094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69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317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78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7210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3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52883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080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41422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905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037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323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826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50908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7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012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679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8516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5973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4849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665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919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568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130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93817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9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895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831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797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57580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75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97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10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1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4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388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30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10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82EA7-33AA-4FC8-99E3-01EA7027144A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BF0D3-99BA-41CC-8376-449A9C3422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242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Data/&#1601;&#1593;&#1575;&#1604;%20&#1587;&#1575;&#1586;&#1740;%20&#1604;&#1608;&#1705;&#1575;&#1604;%20&#1607;&#1575;&#1587;&#1578;.pdf" TargetMode="External"/><Relationship Id="rId2" Type="http://schemas.openxmlformats.org/officeDocument/2006/relationships/hyperlink" Target="Data/&#1605;&#1602;&#1583;&#1605;&#1607;.pdf" TargetMode="Externa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ata/&#1575;&#1740;&#1580;&#1575;&#1583;%20&#1583;&#1740;&#1578;&#1575;%20&#1576;&#1740;&#1587;%20&#1583;&#1585;%20&#1604;&#1608;&#1705;&#1575;&#1604;%20&#1607;&#1575;&#1587;&#1578;.pdf" TargetMode="External"/><Relationship Id="rId2" Type="http://schemas.openxmlformats.org/officeDocument/2006/relationships/hyperlink" Target="Data/&#1606;&#1589;&#1576;%20&#1583;&#1740;&#1578;&#1575;&#1576;&#1740;&#1587;%20&#1608;%20&#1583;&#1585;&#1608;&#1662;&#1575;&#1604;%20&#1583;&#1585;%20&#1607;&#1575;&#1587;&#1578;.pdf" TargetMode="External"/><Relationship Id="rId1" Type="http://schemas.openxmlformats.org/officeDocument/2006/relationships/slideLayout" Target="../slideLayouts/slideLayout52.xml"/><Relationship Id="rId4" Type="http://schemas.openxmlformats.org/officeDocument/2006/relationships/hyperlink" Target="Data/&#1705;&#1662;&#1740;%20&#1575;&#1586;%20&#1576;&#1575;&#1606;&#1705;%20&#1575;&#1591;&#1604;&#1575;&#1593;&#1575;&#1578;&#1740;%20&#1602;&#1576;&#1604;&#1740;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Data/&#1576;&#1607;&#1606;&#1711;&#1575;&#1605;%20&#1587;&#1575;&#1586;&#1740;%20&#1575;&#1601;&#1586;&#1608;&#1606;&#1607;%20&#1607;&#1575;%20&#1608;%20&#1662;&#1608;&#1587;&#1578;&#1607;%20&#1583;&#1585;&#1608;&#1662;&#1575;&#1604;.pdf" TargetMode="External"/><Relationship Id="rId3" Type="http://schemas.openxmlformats.org/officeDocument/2006/relationships/hyperlink" Target="Data/&#1575;&#1740;&#1580;&#1575;&#1583;%20&#1605;&#1606;&#1608;&#1607;&#1575;.pdf" TargetMode="External"/><Relationship Id="rId7" Type="http://schemas.openxmlformats.org/officeDocument/2006/relationships/hyperlink" Target="Data/&#1608;&#1740;&#1585;&#1575;&#1740;&#1588;%20&#1605;&#1578;&#1606;-%20&#1593;&#1705;&#1587;%20&#1608;%20&#1583;&#1585;&#1740;&#1575;&#1601;&#1578;%20&#1601;&#1575;&#1740;&#1604;.pdf" TargetMode="External"/><Relationship Id="rId2" Type="http://schemas.openxmlformats.org/officeDocument/2006/relationships/hyperlink" Target="Data/&#1591;&#1585;&#1575;&#1581;&#1740;%20&#1587;&#1575;&#1582;&#1578;&#1575;&#1585;.pdf" TargetMode="External"/><Relationship Id="rId1" Type="http://schemas.openxmlformats.org/officeDocument/2006/relationships/slideLayout" Target="../slideLayouts/slideLayout36.xml"/><Relationship Id="rId6" Type="http://schemas.openxmlformats.org/officeDocument/2006/relationships/hyperlink" Target="Data/&#1711;&#1585;&#1575;&#1601;&#1740;&#1705;%20&#1608;%20&#1589;&#1601;&#1581;&#1607;%20&#1570;&#1585;&#1575;&#1740;&#1740;.pdf" TargetMode="External"/><Relationship Id="rId5" Type="http://schemas.openxmlformats.org/officeDocument/2006/relationships/hyperlink" Target="Data/&#1575;&#1590;&#1575;&#1601;&#1607;%20&#1705;&#1585;&#1583;&#1606;%20&#1575;&#1601;&#1586;&#1608;&#1606;&#1607;%20&#1607;&#1575;.pdf" TargetMode="External"/><Relationship Id="rId4" Type="http://schemas.openxmlformats.org/officeDocument/2006/relationships/hyperlink" Target="Data/&#1575;&#1740;&#1580;&#1575;&#1583;%20&#1605;&#1581;&#1578;&#1608;&#1740;.pdf" TargetMode="External"/><Relationship Id="rId9" Type="http://schemas.openxmlformats.org/officeDocument/2006/relationships/hyperlink" Target="Data/&#1705;&#1575;&#1585;&#1576;&#1585;&#1583;&#1740;%20&#1607;&#1575;%20-%20&#1605;&#1740;&#1575;&#1606;%20&#1576;&#1585;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rupalpersian.com/aggregator/categories/1" TargetMode="External"/><Relationship Id="rId2" Type="http://schemas.openxmlformats.org/officeDocument/2006/relationships/hyperlink" Target="http://www.drupalcms.ir/" TargetMode="External"/><Relationship Id="rId1" Type="http://schemas.openxmlformats.org/officeDocument/2006/relationships/slideLayout" Target="../slideLayouts/slideLayout68.xml"/><Relationship Id="rId4" Type="http://schemas.openxmlformats.org/officeDocument/2006/relationships/hyperlink" Target="http://khodkar.org/Kh-Files/Drupal%20Elementary%20Education.ra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7030A0"/>
                </a:solidFill>
                <a:latin typeface="Besmellah 5" pitchFamily="2" charset="0"/>
                <a:cs typeface="B Tabassom" panose="00000400000000000000" pitchFamily="2" charset="-78"/>
              </a:rPr>
              <a:t>طراحی مقدماتی سایت به کمک دروپال</a:t>
            </a:r>
            <a:endParaRPr lang="en-US" b="1" dirty="0">
              <a:solidFill>
                <a:srgbClr val="7030A0"/>
              </a:solidFill>
              <a:latin typeface="Besmellah 5" pitchFamily="2" charset="0"/>
              <a:cs typeface="B Tabassom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938015"/>
            <a:ext cx="6815669" cy="1040383"/>
          </a:xfrm>
        </p:spPr>
        <p:txBody>
          <a:bodyPr>
            <a:noAutofit/>
          </a:bodyPr>
          <a:lstStyle/>
          <a:p>
            <a:r>
              <a:rPr lang="fa-IR" sz="3600" dirty="0" smtClean="0">
                <a:solidFill>
                  <a:srgbClr val="C00000"/>
                </a:solidFill>
                <a:cs typeface="Arshia" panose="00000400000000000000" pitchFamily="2" charset="-78"/>
              </a:rPr>
              <a:t>امیر خسرو خودکار </a:t>
            </a:r>
          </a:p>
          <a:p>
            <a:r>
              <a:rPr lang="fa-IR" sz="3600" dirty="0" smtClean="0">
                <a:solidFill>
                  <a:srgbClr val="C00000"/>
                </a:solidFill>
                <a:cs typeface="Arshia" panose="00000400000000000000" pitchFamily="2" charset="-78"/>
              </a:rPr>
              <a:t>1395</a:t>
            </a:r>
            <a:endParaRPr lang="en-US" sz="3600" dirty="0">
              <a:solidFill>
                <a:srgbClr val="C00000"/>
              </a:solidFill>
              <a:cs typeface="Arshi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816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089004"/>
          </a:xfrm>
        </p:spPr>
        <p:txBody>
          <a:bodyPr anchor="ctr">
            <a:normAutofit/>
          </a:bodyPr>
          <a:lstStyle/>
          <a:p>
            <a:pPr algn="ctr" rtl="1"/>
            <a:r>
              <a:rPr lang="fa-IR" b="1" dirty="0" smtClean="0"/>
              <a:t>طراحی سایت به کمک دروپال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fa-IR" b="1" dirty="0" smtClean="0"/>
              <a:t>نگارش 95-1389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4848" y="2231757"/>
            <a:ext cx="7609668" cy="3316636"/>
          </a:xfrm>
        </p:spPr>
        <p:txBody>
          <a:bodyPr wrap="square" anchor="ctr" anchorCtr="0">
            <a:normAutofit/>
          </a:bodyPr>
          <a:lstStyle/>
          <a:p>
            <a:pPr lvl="0" algn="r" rtl="1"/>
            <a:r>
              <a:rPr lang="ar-SA" sz="4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  <a:hlinkClick r:id="rId2" action="ppaction://hlinkfile"/>
              </a:rPr>
              <a:t>مقدمه </a:t>
            </a:r>
            <a:endParaRPr lang="en-US" sz="4800" b="1" dirty="0" smtClean="0">
              <a:solidFill>
                <a:schemeClr val="accent1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ar-SA" sz="48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  <a:hlinkClick r:id="rId3" action="ppaction://hlinkfile"/>
              </a:rPr>
              <a:t>آماده سازی </a:t>
            </a:r>
            <a:r>
              <a:rPr lang="fa-IR" sz="48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  <a:hlinkClick r:id="rId3" action="ppaction://hlinkfile"/>
              </a:rPr>
              <a:t>سرور و </a:t>
            </a:r>
            <a:r>
              <a:rPr lang="ar-SA" sz="48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Nazanin" panose="00000400000000000000" pitchFamily="2" charset="-78"/>
                <a:hlinkClick r:id="rId3" action="ppaction://hlinkfile"/>
              </a:rPr>
              <a:t>لوکال هاست</a:t>
            </a:r>
            <a:endParaRPr lang="en-US" sz="4800" b="1" dirty="0">
              <a:solidFill>
                <a:schemeClr val="accent1">
                  <a:lumMod val="60000"/>
                  <a:lumOff val="4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15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70C0"/>
                </a:solidFill>
                <a:cs typeface="B Nazanin" panose="00000400000000000000" pitchFamily="2" charset="-78"/>
              </a:rPr>
              <a:t>ایجاد و ویرایش بانک اطلاعاتی</a:t>
            </a:r>
            <a:r>
              <a:rPr lang="ar-SA" b="1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70C0"/>
                </a:solidFill>
                <a:cs typeface="B Nazanin" panose="00000400000000000000" pitchFamily="2" charset="-78"/>
              </a:rPr>
              <a:t> و </a:t>
            </a:r>
            <a:r>
              <a:rPr lang="ar-SA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70C0"/>
                </a:solidFill>
                <a:cs typeface="B Nazanin" panose="00000400000000000000" pitchFamily="2" charset="-78"/>
              </a:rPr>
              <a:t>دروپال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 algn="r" rtl="1">
              <a:lnSpc>
                <a:spcPct val="200000"/>
              </a:lnSpc>
            </a:pPr>
            <a:r>
              <a:rPr lang="fa-IR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2" action="ppaction://hlinkfile"/>
              </a:rPr>
              <a:t>  </a:t>
            </a:r>
            <a:r>
              <a:rPr lang="ar-SA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2" action="ppaction://hlinkfile"/>
              </a:rPr>
              <a:t>دروپال </a:t>
            </a:r>
            <a:r>
              <a:rPr lang="ar-SA" sz="4000" b="1" u="sng" dirty="0">
                <a:solidFill>
                  <a:srgbClr val="0070C0"/>
                </a:solidFill>
                <a:cs typeface="B Nazanin" panose="00000400000000000000" pitchFamily="2" charset="-78"/>
                <a:hlinkClick r:id="rId2" action="ppaction://hlinkfile"/>
              </a:rPr>
              <a:t>و بانک اطلاعاتی روی سرور</a:t>
            </a:r>
            <a:endParaRPr lang="en-US" sz="40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200000"/>
              </a:lnSpc>
            </a:pPr>
            <a:r>
              <a:rPr lang="fa-IR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3" action="ppaction://hlinkfile"/>
              </a:rPr>
              <a:t>  </a:t>
            </a:r>
            <a:r>
              <a:rPr lang="ar-SA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3" action="ppaction://hlinkfile"/>
              </a:rPr>
              <a:t>بانک </a:t>
            </a:r>
            <a:r>
              <a:rPr lang="ar-SA" sz="4000" b="1" u="sng" dirty="0">
                <a:solidFill>
                  <a:srgbClr val="0070C0"/>
                </a:solidFill>
                <a:cs typeface="B Nazanin" panose="00000400000000000000" pitchFamily="2" charset="-78"/>
                <a:hlinkClick r:id="rId3" action="ppaction://hlinkfile"/>
              </a:rPr>
              <a:t>اطلاعاتی روی لوکال هاست</a:t>
            </a:r>
            <a:endParaRPr lang="en-US" sz="40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lvl="1" algn="r" rtl="1">
              <a:lnSpc>
                <a:spcPct val="200000"/>
              </a:lnSpc>
            </a:pPr>
            <a:r>
              <a:rPr lang="fa-IR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4" action="ppaction://hlinkfile"/>
              </a:rPr>
              <a:t>  </a:t>
            </a:r>
            <a:r>
              <a:rPr lang="ar-SA" sz="4000" b="1" u="sng" dirty="0" smtClean="0">
                <a:solidFill>
                  <a:srgbClr val="0070C0"/>
                </a:solidFill>
                <a:cs typeface="B Nazanin" panose="00000400000000000000" pitchFamily="2" charset="-78"/>
                <a:hlinkClick r:id="rId4" action="ppaction://hlinkfile"/>
              </a:rPr>
              <a:t>تهیه </a:t>
            </a:r>
            <a:r>
              <a:rPr lang="ar-SA" sz="4000" b="1" u="sng" dirty="0">
                <a:solidFill>
                  <a:srgbClr val="0070C0"/>
                </a:solidFill>
                <a:cs typeface="B Nazanin" panose="00000400000000000000" pitchFamily="2" charset="-78"/>
                <a:hlinkClick r:id="rId4" action="ppaction://hlinkfile"/>
              </a:rPr>
              <a:t>پشتبیان از بانک اطلاعاتی</a:t>
            </a:r>
            <a:endParaRPr lang="en-US" sz="4000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20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676252" cy="1320800"/>
          </a:xfrm>
        </p:spPr>
        <p:txBody>
          <a:bodyPr/>
          <a:lstStyle/>
          <a:p>
            <a:pPr lvl="0" algn="r" rtl="1"/>
            <a:r>
              <a:rPr lang="fa-IR" b="1" dirty="0">
                <a:solidFill>
                  <a:schemeClr val="tx1"/>
                </a:solidFill>
              </a:rPr>
              <a:t>کار با </a:t>
            </a:r>
            <a:r>
              <a:rPr lang="fa-IR" b="1" dirty="0" smtClean="0">
                <a:solidFill>
                  <a:schemeClr val="tx1"/>
                </a:solidFill>
              </a:rPr>
              <a:t>دروپال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58319"/>
            <a:ext cx="8596668" cy="4695986"/>
          </a:xfrm>
          <a:solidFill>
            <a:schemeClr val="bg2"/>
          </a:solidFill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</a:pPr>
            <a:r>
              <a:rPr lang="ar-SA" b="1" u="sng" dirty="0">
                <a:solidFill>
                  <a:schemeClr val="tx1"/>
                </a:solidFill>
                <a:hlinkClick r:id="rId2" action="ppaction://hlinkfile"/>
              </a:rPr>
              <a:t>آماده سازی ساختار </a:t>
            </a:r>
            <a:r>
              <a:rPr lang="fa-IR" b="1" u="sng" dirty="0" smtClean="0">
                <a:solidFill>
                  <a:schemeClr val="tx1"/>
                </a:solidFill>
                <a:hlinkClick r:id="rId2" action="ppaction://hlinkfile"/>
              </a:rPr>
              <a:t>سایت (</a:t>
            </a:r>
            <a:r>
              <a:rPr lang="ar-SA" b="1" u="sng" dirty="0" smtClean="0">
                <a:solidFill>
                  <a:schemeClr val="tx1"/>
                </a:solidFill>
                <a:hlinkClick r:id="rId2" action="ppaction://hlinkfile"/>
              </a:rPr>
              <a:t> قالب</a:t>
            </a:r>
            <a:r>
              <a:rPr lang="fa-IR" b="1" u="sng" dirty="0" smtClean="0">
                <a:solidFill>
                  <a:schemeClr val="tx1"/>
                </a:solidFill>
                <a:hlinkClick r:id="rId2" action="ppaction://hlinkfile"/>
              </a:rPr>
              <a:t>، بلوک)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>
              <a:lnSpc>
                <a:spcPct val="150000"/>
              </a:lnSpc>
            </a:pPr>
            <a:r>
              <a:rPr lang="ar-SA" b="1" u="sng" dirty="0">
                <a:solidFill>
                  <a:schemeClr val="tx1"/>
                </a:solidFill>
                <a:hlinkClick r:id="rId3" action="ppaction://hlinkfile"/>
              </a:rPr>
              <a:t>طراحی منوها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>
              <a:lnSpc>
                <a:spcPct val="150000"/>
              </a:lnSpc>
            </a:pPr>
            <a:r>
              <a:rPr lang="ar-SA" b="1" u="sng" dirty="0">
                <a:solidFill>
                  <a:schemeClr val="tx1"/>
                </a:solidFill>
                <a:hlinkClick r:id="rId4" action="ppaction://hlinkfile"/>
              </a:rPr>
              <a:t>ورود اطلاعات و محتوی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>
              <a:lnSpc>
                <a:spcPct val="150000"/>
              </a:lnSpc>
            </a:pPr>
            <a:r>
              <a:rPr lang="ar-SA" b="1" u="sng" dirty="0">
                <a:solidFill>
                  <a:schemeClr val="tx1"/>
                </a:solidFill>
                <a:hlinkClick r:id="rId5" action="ppaction://hlinkfile"/>
              </a:rPr>
              <a:t>افزونه ها و کاربرد آنها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>
              <a:lnSpc>
                <a:spcPct val="150000"/>
              </a:lnSpc>
            </a:pPr>
            <a:r>
              <a:rPr lang="ar-SA" b="1" u="sng" dirty="0">
                <a:solidFill>
                  <a:schemeClr val="tx1"/>
                </a:solidFill>
                <a:hlinkClick r:id="rId6" action="ppaction://hlinkfile"/>
              </a:rPr>
              <a:t>گرافیک و صفحه آرایی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>
              <a:lnSpc>
                <a:spcPct val="150000"/>
              </a:lnSpc>
            </a:pPr>
            <a:r>
              <a:rPr lang="fa-IR" b="1" u="sng" dirty="0">
                <a:solidFill>
                  <a:schemeClr val="tx1"/>
                </a:solidFill>
                <a:hlinkClick r:id="rId7" action="ppaction://hlinkfile"/>
              </a:rPr>
              <a:t>ویرایش متن ، آلبوم عکسها - دریافت داده - افزونه </a:t>
            </a:r>
            <a:r>
              <a:rPr lang="en-US" b="1" u="sng" dirty="0">
                <a:solidFill>
                  <a:schemeClr val="tx1"/>
                </a:solidFill>
                <a:hlinkClick r:id="rId7" action="ppaction://hlinkfile"/>
              </a:rPr>
              <a:t>IMCE</a:t>
            </a:r>
            <a:endParaRPr lang="en-US" b="1" u="sng" dirty="0">
              <a:solidFill>
                <a:schemeClr val="tx1"/>
              </a:solidFill>
            </a:endParaRPr>
          </a:p>
          <a:p>
            <a:pPr lvl="0" algn="r" rtl="1"/>
            <a:r>
              <a:rPr lang="fa-IR" b="1" u="sng" dirty="0">
                <a:hlinkClick r:id="rId8" action="ppaction://hlinkfile"/>
              </a:rPr>
              <a:t>روش بهنگام سازی</a:t>
            </a:r>
            <a:r>
              <a:rPr lang="fa-IR" b="1" dirty="0">
                <a:hlinkClick r:id="rId8" action="ppaction://hlinkfile"/>
              </a:rPr>
              <a:t> </a:t>
            </a:r>
            <a:r>
              <a:rPr lang="fa-IR" b="1" u="sng" dirty="0">
                <a:hlinkClick r:id="rId8" action="ppaction://hlinkfile"/>
              </a:rPr>
              <a:t>دورپال </a:t>
            </a:r>
            <a:r>
              <a:rPr lang="en-US" b="1" u="sng" dirty="0">
                <a:hlinkClick r:id="rId8" action="ppaction://hlinkfile"/>
              </a:rPr>
              <a:t>)</a:t>
            </a:r>
            <a:r>
              <a:rPr lang="fa-IR" b="1" u="sng" dirty="0">
                <a:hlinkClick r:id="rId8" action="ppaction://hlinkfile"/>
              </a:rPr>
              <a:t>افزونه ها، پوسته و هسته ) </a:t>
            </a:r>
            <a:endParaRPr lang="en-US" b="1" dirty="0"/>
          </a:p>
          <a:p>
            <a:pPr lvl="0" algn="r" rtl="1">
              <a:lnSpc>
                <a:spcPct val="150000"/>
              </a:lnSpc>
            </a:pPr>
            <a:r>
              <a:rPr lang="ar-SA" b="1" u="sng" dirty="0" smtClean="0">
                <a:solidFill>
                  <a:schemeClr val="tx1"/>
                </a:solidFill>
                <a:hlinkClick r:id="rId9" action="ppaction://hlinkfile"/>
              </a:rPr>
              <a:t>کاربردی </a:t>
            </a:r>
            <a:r>
              <a:rPr lang="ar-SA" b="1" u="sng" dirty="0">
                <a:solidFill>
                  <a:schemeClr val="tx1"/>
                </a:solidFill>
                <a:hlinkClick r:id="rId9" action="ppaction://hlinkfile"/>
              </a:rPr>
              <a:t>ها ( ایجاد میان </a:t>
            </a:r>
            <a:r>
              <a:rPr lang="ar-SA" b="1" u="sng" dirty="0" smtClean="0">
                <a:solidFill>
                  <a:schemeClr val="tx1"/>
                </a:solidFill>
                <a:hlinkClick r:id="rId9" action="ppaction://hlinkfile"/>
              </a:rPr>
              <a:t>بر</a:t>
            </a:r>
            <a:r>
              <a:rPr lang="fa-IR" b="1" u="sng" dirty="0" smtClean="0">
                <a:solidFill>
                  <a:schemeClr val="tx1"/>
                </a:solidFill>
                <a:hlinkClick r:id="rId9" action="ppaction://hlinkfile"/>
              </a:rPr>
              <a:t> ، بلوکها)</a:t>
            </a:r>
            <a:r>
              <a:rPr lang="en-US" dirty="0">
                <a:solidFill>
                  <a:schemeClr val="tx1"/>
                </a:solidFill>
                <a:hlinkClick r:id="rId9" action="ppaction://hlinkfile"/>
              </a:rPr>
              <a:t> 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6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smtClean="0"/>
              <a:t>منابع و سایتهای آموزشی دروپال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3068663"/>
            <a:ext cx="10307977" cy="3363133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 </a:t>
            </a:r>
            <a:r>
              <a:rPr lang="en-US" sz="2800" dirty="0" smtClean="0">
                <a:hlinkClick r:id="rId2"/>
              </a:rPr>
              <a:t>http://www.drupalcms.ir</a:t>
            </a:r>
            <a:endParaRPr lang="en-US" sz="2800" dirty="0" smtClean="0"/>
          </a:p>
          <a:p>
            <a:pPr lvl="0"/>
            <a:r>
              <a:rPr lang="en-US" sz="2800" dirty="0" smtClean="0">
                <a:hlinkClick r:id="rId3"/>
              </a:rPr>
              <a:t>http://drupalpersian.com/aggregator/categories/1</a:t>
            </a:r>
            <a:endParaRPr lang="fa-IR" sz="2800" dirty="0" smtClean="0"/>
          </a:p>
          <a:p>
            <a:pPr lvl="0"/>
            <a:r>
              <a:rPr lang="en-US" sz="2800" dirty="0">
                <a:hlinkClick r:id="rId4"/>
              </a:rPr>
              <a:t>Drupal </a:t>
            </a:r>
            <a:r>
              <a:rPr lang="en-US" sz="2800" dirty="0" smtClean="0">
                <a:hlinkClick r:id="rId4"/>
              </a:rPr>
              <a:t>Elementary Education </a:t>
            </a:r>
            <a:r>
              <a:rPr lang="fa-IR" sz="2800" dirty="0" smtClean="0">
                <a:hlinkClick r:id="rId4"/>
              </a:rPr>
              <a:t>دریافت این جزوه :</a:t>
            </a:r>
            <a:endParaRPr lang="fa-IR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355023" y="5687878"/>
            <a:ext cx="6633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cs typeface="B Nasim" panose="00000700000000000000" pitchFamily="2" charset="-78"/>
              </a:rPr>
              <a:t>www.Khodkar.org</a:t>
            </a:r>
            <a:endParaRPr lang="en-US" sz="3200" dirty="0">
              <a:cs typeface="B Nasim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86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4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148</TotalTime>
  <Words>127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Arial</vt:lpstr>
      <vt:lpstr>Arshia</vt:lpstr>
      <vt:lpstr>B Nasim</vt:lpstr>
      <vt:lpstr>B Nazanin</vt:lpstr>
      <vt:lpstr>B Tabassom</vt:lpstr>
      <vt:lpstr>Besmellah 5</vt:lpstr>
      <vt:lpstr>Century Gothic</vt:lpstr>
      <vt:lpstr>Garamond</vt:lpstr>
      <vt:lpstr>Tahoma</vt:lpstr>
      <vt:lpstr>Times New Roman</vt:lpstr>
      <vt:lpstr>Trebuchet MS</vt:lpstr>
      <vt:lpstr>Wingdings 3</vt:lpstr>
      <vt:lpstr>Organic</vt:lpstr>
      <vt:lpstr>Ion</vt:lpstr>
      <vt:lpstr>Facet</vt:lpstr>
      <vt:lpstr>Wisp</vt:lpstr>
      <vt:lpstr>Berlin</vt:lpstr>
      <vt:lpstr>طراحی مقدماتی سایت به کمک دروپال</vt:lpstr>
      <vt:lpstr>طراحی سایت به کمک دروپال نگارش 95-1389</vt:lpstr>
      <vt:lpstr>ایجاد و ویرایش بانک اطلاعاتی و دروپال</vt:lpstr>
      <vt:lpstr>کار با دروپال</vt:lpstr>
      <vt:lpstr>منابع و سایتهای آموزشی دروپال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طراحی مقدماتی سایت به کمک دروپال</dc:title>
  <dc:creator>kh</dc:creator>
  <cp:lastModifiedBy>kh</cp:lastModifiedBy>
  <cp:revision>20</cp:revision>
  <dcterms:created xsi:type="dcterms:W3CDTF">2015-10-16T16:03:17Z</dcterms:created>
  <dcterms:modified xsi:type="dcterms:W3CDTF">2016-05-22T08:08:31Z</dcterms:modified>
</cp:coreProperties>
</file>